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8.png" Type="http://schemas.openxmlformats.org/officeDocument/2006/relationships/image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Relationship Id="rId8" Target="../media/image48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Relationship Id="rId6" Target="../media/image6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Relationship Id="rId6" Target="../media/image63.png" Type="http://schemas.openxmlformats.org/officeDocument/2006/relationships/image"/><Relationship Id="rId7" Target="../media/image6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Relationship Id="rId6" Target="../media/image7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69.png" Type="http://schemas.openxmlformats.org/officeDocument/2006/relationships/image"/><Relationship Id="rId7" Target="../media/image7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Relationship Id="rId6" Target="../media/image76.png" Type="http://schemas.openxmlformats.org/officeDocument/2006/relationships/image"/><Relationship Id="rId7" Target="../media/image77.png" Type="http://schemas.openxmlformats.org/officeDocument/2006/relationships/image"/><Relationship Id="rId8" Target="../media/image78.pn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81.png" Type="http://schemas.openxmlformats.org/officeDocument/2006/relationships/image"/><Relationship Id="rId5" Target="../media/image50.png" Type="http://schemas.openxmlformats.org/officeDocument/2006/relationships/image"/><Relationship Id="rId6" Target="../media/image82.pn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85.png" Type="http://schemas.openxmlformats.org/officeDocument/2006/relationships/image"/><Relationship Id="rId5" Target="../media/image86.png" Type="http://schemas.openxmlformats.org/officeDocument/2006/relationships/image"/><Relationship Id="rId6" Target="../media/image87.png" Type="http://schemas.openxmlformats.org/officeDocument/2006/relationships/image"/><Relationship Id="rId7" Target="../media/image88.png" Type="http://schemas.openxmlformats.org/officeDocument/2006/relationships/image"/><Relationship Id="rId8" Target="../media/image8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6.png" Type="http://schemas.openxmlformats.org/officeDocument/2006/relationships/image"/><Relationship Id="rId11" Target="../media/image97.png" Type="http://schemas.openxmlformats.org/officeDocument/2006/relationships/image"/><Relationship Id="rId12" Target="../media/image98.png" Type="http://schemas.openxmlformats.org/officeDocument/2006/relationships/image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90.png" Type="http://schemas.openxmlformats.org/officeDocument/2006/relationships/image"/><Relationship Id="rId5" Target="../media/image91.png" Type="http://schemas.openxmlformats.org/officeDocument/2006/relationships/image"/><Relationship Id="rId6" Target="../media/image92.png" Type="http://schemas.openxmlformats.org/officeDocument/2006/relationships/image"/><Relationship Id="rId7" Target="../media/image93.png" Type="http://schemas.openxmlformats.org/officeDocument/2006/relationships/image"/><Relationship Id="rId8" Target="../media/image94.png" Type="http://schemas.openxmlformats.org/officeDocument/2006/relationships/image"/><Relationship Id="rId9" Target="../media/image9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15" Target="../media/image20.png" Type="http://schemas.openxmlformats.org/officeDocument/2006/relationships/image"/><Relationship Id="rId16" Target="../media/image21.png" Type="http://schemas.openxmlformats.org/officeDocument/2006/relationships/image"/><Relationship Id="rId17" Target="../media/image22.png" Type="http://schemas.openxmlformats.org/officeDocument/2006/relationships/image"/><Relationship Id="rId18" Target="../media/image23.png" Type="http://schemas.openxmlformats.org/officeDocument/2006/relationships/image"/><Relationship Id="rId19" Target="../media/image24.pn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99.png" Type="http://schemas.openxmlformats.org/officeDocument/2006/relationships/image"/><Relationship Id="rId5" Target="../media/image100.png" Type="http://schemas.openxmlformats.org/officeDocument/2006/relationships/image"/><Relationship Id="rId6" Target="../media/image101.png" Type="http://schemas.openxmlformats.org/officeDocument/2006/relationships/image"/><Relationship Id="rId7" Target="../media/image102.png" Type="http://schemas.openxmlformats.org/officeDocument/2006/relationships/image"/><Relationship Id="rId8" Target="../media/image96.png" Type="http://schemas.openxmlformats.org/officeDocument/2006/relationships/image"/><Relationship Id="rId9" Target="../media/image10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104.png" Type="http://schemas.openxmlformats.org/officeDocument/2006/relationships/image"/><Relationship Id="rId5" Target="../media/image10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6.png" Type="http://schemas.openxmlformats.org/officeDocument/2006/relationships/image"/><Relationship Id="rId3" Target="../media/image107.png" Type="http://schemas.openxmlformats.org/officeDocument/2006/relationships/image"/><Relationship Id="rId4" Target="../media/image108.png" Type="http://schemas.openxmlformats.org/officeDocument/2006/relationships/image"/><Relationship Id="rId5" Target="../media/image10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40.png" Type="http://schemas.openxmlformats.org/officeDocument/2006/relationships/image"/><Relationship Id="rId5" Target="../media/image38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png" Type="http://schemas.openxmlformats.org/officeDocument/2006/relationships/image"/><Relationship Id="rId12" Target="../media/image51.png" Type="http://schemas.openxmlformats.org/officeDocument/2006/relationships/image"/><Relationship Id="rId13" Target="../media/image52.png" Type="http://schemas.openxmlformats.org/officeDocument/2006/relationships/image"/><Relationship Id="rId14" Target="../media/image53.png" Type="http://schemas.openxmlformats.org/officeDocument/2006/relationships/image"/><Relationship Id="rId15" Target="../media/image54.png" Type="http://schemas.openxmlformats.org/officeDocument/2006/relationships/image"/><Relationship Id="rId16" Target="../media/image55.png" Type="http://schemas.openxmlformats.org/officeDocument/2006/relationships/image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21590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41300" y="3263900"/>
            <a:ext cx="9563100" cy="2489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5473700"/>
            <a:ext cx="1524000" cy="838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8800" y="5473700"/>
            <a:ext cx="368300" cy="431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09300" y="0"/>
            <a:ext cx="7658100" cy="10515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57200" y="4800600"/>
            <a:ext cx="101727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47700" y="7632700"/>
            <a:ext cx="4940300" cy="2654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4127500"/>
            <a:ext cx="4597400" cy="927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5994400"/>
            <a:ext cx="4597400" cy="1244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75400" y="2413000"/>
            <a:ext cx="9017000" cy="5346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111500" y="8623300"/>
            <a:ext cx="1003300" cy="67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05000" y="762000"/>
            <a:ext cx="4495800" cy="2082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266700" y="3314700"/>
            <a:ext cx="4419600" cy="1003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6616700" y="5295900"/>
            <a:ext cx="14338300" cy="1016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949700" y="8534400"/>
            <a:ext cx="10464800" cy="1473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47700" y="7632700"/>
            <a:ext cx="4940300" cy="2654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118100" y="1765300"/>
            <a:ext cx="7315200" cy="5867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92300" y="825500"/>
            <a:ext cx="4038600" cy="2070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000500" y="7874000"/>
            <a:ext cx="10363200" cy="1917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47700" y="7632700"/>
            <a:ext cx="4940300" cy="2654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86200" y="2235200"/>
            <a:ext cx="9461500" cy="6464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55800" y="825500"/>
            <a:ext cx="14960600" cy="1790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7400" y="8775700"/>
            <a:ext cx="140081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47700" y="7632700"/>
            <a:ext cx="4940300" cy="2654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572500" y="6337300"/>
            <a:ext cx="1143000" cy="34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78000" y="3619500"/>
            <a:ext cx="14503400" cy="259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55800" y="825500"/>
            <a:ext cx="14960600" cy="1790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2590800" y="7073900"/>
            <a:ext cx="189738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47700" y="7632700"/>
            <a:ext cx="4940300" cy="2654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21300" y="4610100"/>
            <a:ext cx="8026400" cy="105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43100" y="711200"/>
            <a:ext cx="7848600" cy="2070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" y="6718300"/>
            <a:ext cx="151130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47700" y="7632700"/>
            <a:ext cx="4940300" cy="2654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44500" y="2159000"/>
            <a:ext cx="8382000" cy="5372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15400" y="2070100"/>
            <a:ext cx="8864600" cy="554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43100" y="711200"/>
            <a:ext cx="7848600" cy="2070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1500" y="8013700"/>
            <a:ext cx="152654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47700" y="7632700"/>
            <a:ext cx="4940300" cy="2654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098800" y="4914900"/>
            <a:ext cx="12001500" cy="4737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292600" y="5029200"/>
            <a:ext cx="5842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3020000">
            <a:off x="3289300" y="4876800"/>
            <a:ext cx="927100" cy="317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43100" y="635000"/>
            <a:ext cx="3111500" cy="209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1500" y="2705100"/>
            <a:ext cx="17259300" cy="2197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7937500" y="4495800"/>
            <a:ext cx="16002000" cy="901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7835900" y="2120900"/>
            <a:ext cx="19011900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47700" y="7632700"/>
            <a:ext cx="4940300" cy="2654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18600" y="4521200"/>
            <a:ext cx="6172200" cy="1231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695700" y="8166100"/>
            <a:ext cx="850900" cy="889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162300" y="2374900"/>
            <a:ext cx="5613400" cy="4584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79600" y="850900"/>
            <a:ext cx="5499100" cy="2070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0" y="6870700"/>
            <a:ext cx="167894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47700" y="7632700"/>
            <a:ext cx="4940300" cy="2654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7100" y="2362200"/>
            <a:ext cx="9855200" cy="5270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341100" y="3670300"/>
            <a:ext cx="5956300" cy="812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03000" y="5143500"/>
            <a:ext cx="5981700" cy="1231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43100" y="711200"/>
            <a:ext cx="6184900" cy="2070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4300" y="8102600"/>
            <a:ext cx="12369800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47700" y="7632700"/>
            <a:ext cx="4940300" cy="2654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0"/>
            <a:ext cx="4330700" cy="2628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804900" y="1041400"/>
            <a:ext cx="4025900" cy="2730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92500" y="2882900"/>
            <a:ext cx="4419600" cy="2679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92500" y="5575300"/>
            <a:ext cx="4419600" cy="28448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912100" y="2895600"/>
            <a:ext cx="4127500" cy="26543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937500" y="5575300"/>
            <a:ext cx="4114800" cy="2844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43100" y="635000"/>
            <a:ext cx="2387600" cy="2095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835900" y="3708400"/>
            <a:ext cx="13042900" cy="1181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0" y="8509000"/>
            <a:ext cx="158623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0" y="5080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82300" y="0"/>
            <a:ext cx="7505700" cy="1028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5700" y="2667000"/>
            <a:ext cx="342900" cy="914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29200" y="5588000"/>
            <a:ext cx="1117600" cy="149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9900" y="4343400"/>
            <a:ext cx="1638300" cy="1079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17600" y="3568700"/>
            <a:ext cx="469900" cy="596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7600" y="4521200"/>
            <a:ext cx="457200" cy="596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7600" y="5549900"/>
            <a:ext cx="444500" cy="914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01800" y="5410200"/>
            <a:ext cx="1828800" cy="1625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16000" y="1181100"/>
            <a:ext cx="1943100" cy="1638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52600" y="2489200"/>
            <a:ext cx="2908300" cy="1625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39900" y="3479800"/>
            <a:ext cx="1968500" cy="1625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17600" y="6604000"/>
            <a:ext cx="469900" cy="596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689100" y="6400800"/>
            <a:ext cx="1625600" cy="1079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17600" y="7645400"/>
            <a:ext cx="469900" cy="596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89100" y="7467600"/>
            <a:ext cx="2870200" cy="1092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55700" y="8674100"/>
            <a:ext cx="406400" cy="914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727200" y="8382000"/>
            <a:ext cx="1257300" cy="1079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47700" y="7632700"/>
            <a:ext cx="4940300" cy="2654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01800" y="2628900"/>
            <a:ext cx="6172200" cy="4216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58200" y="3860800"/>
            <a:ext cx="8661400" cy="2882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458200" y="2971800"/>
            <a:ext cx="8661400" cy="889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12700" y="6197600"/>
            <a:ext cx="1016000" cy="647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43100" y="635000"/>
            <a:ext cx="2387600" cy="209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06400" y="7137400"/>
            <a:ext cx="162179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47700" y="7632700"/>
            <a:ext cx="4940300" cy="265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43100" y="635000"/>
            <a:ext cx="2362200" cy="209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1000" y="3962400"/>
            <a:ext cx="173736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69900" y="0"/>
            <a:ext cx="19126200" cy="6883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4200" y="7670800"/>
            <a:ext cx="5422900" cy="20701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70000" y="7404100"/>
            <a:ext cx="1689100" cy="609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5500" y="7416800"/>
            <a:ext cx="4064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47700" y="7632700"/>
            <a:ext cx="4940300" cy="2654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28200" y="1206500"/>
            <a:ext cx="4940300" cy="7264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150100" y="3390900"/>
            <a:ext cx="20447000" cy="275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5727700" y="5194300"/>
            <a:ext cx="18808700" cy="1892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47700" y="7632700"/>
            <a:ext cx="4940300" cy="2654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43300" y="3886200"/>
            <a:ext cx="6172200" cy="33020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91600" y="5867400"/>
            <a:ext cx="4114800" cy="3543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46200" y="1765300"/>
            <a:ext cx="180467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47700" y="7632700"/>
            <a:ext cx="4940300" cy="2654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57800" y="1968500"/>
            <a:ext cx="7721600" cy="636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43100" y="660400"/>
            <a:ext cx="3733800" cy="2044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7043400" y="8407400"/>
            <a:ext cx="42570400" cy="1346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47700" y="7632700"/>
            <a:ext cx="4940300" cy="2654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57800" y="1968500"/>
            <a:ext cx="7721600" cy="636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43100" y="660400"/>
            <a:ext cx="3733800" cy="2044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5913100" y="8382000"/>
            <a:ext cx="414655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47700" y="7632700"/>
            <a:ext cx="4940300" cy="2654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13800" y="2781300"/>
            <a:ext cx="8750300" cy="5295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35200" y="952500"/>
            <a:ext cx="3111500" cy="2057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25400" y="3873500"/>
            <a:ext cx="8686800" cy="3263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47700" y="7632700"/>
            <a:ext cx="4940300" cy="2654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136900" y="2501900"/>
            <a:ext cx="12001500" cy="4749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05000" y="774700"/>
            <a:ext cx="3111500" cy="2057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9486900"/>
            <a:ext cx="10502900" cy="157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49500" y="7480300"/>
            <a:ext cx="128016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4940300" cy="265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47700" y="7632700"/>
            <a:ext cx="4940300" cy="2654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463800" y="2298700"/>
            <a:ext cx="6388100" cy="4648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36100" y="2717800"/>
            <a:ext cx="4597400" cy="927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25000" y="4584700"/>
            <a:ext cx="4597400" cy="1244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23700" y="2565400"/>
            <a:ext cx="1079500" cy="1079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82500" y="2057400"/>
            <a:ext cx="965200" cy="736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05000" y="762000"/>
            <a:ext cx="4495800" cy="20828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04900" y="7632700"/>
            <a:ext cx="1016000" cy="11557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451100" y="7810500"/>
            <a:ext cx="850900" cy="8890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508000000" y="2147483647"/>
            <a:ext cx="2147483647" cy="2147483647"/>
          </a:xfrm>
        </p:grpSpPr>
      </p:grp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061700" y="8674100"/>
            <a:ext cx="419100" cy="1016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3530600" y="7480300"/>
            <a:ext cx="22212300" cy="2362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11300" y="3898900"/>
            <a:ext cx="14338300" cy="1016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848600" y="1905000"/>
            <a:ext cx="4419600" cy="1003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246100" y="1574800"/>
            <a:ext cx="3708400" cy="147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